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05A0100-4ACC-44FB-BC66-1C3BE59F7556}"/>
    <pc:docChg chg="custSel modSld">
      <pc:chgData name="JUSTO FERNANDEZ OLVERA" userId="ac8edeaa-f636-4d82-bfcd-573280acf509" providerId="ADAL" clId="{705A0100-4ACC-44FB-BC66-1C3BE59F7556}" dt="2025-05-09T10:57:13.611" v="4" actId="1076"/>
      <pc:docMkLst>
        <pc:docMk/>
      </pc:docMkLst>
      <pc:sldChg chg="addSp delSp modSp">
        <pc:chgData name="JUSTO FERNANDEZ OLVERA" userId="ac8edeaa-f636-4d82-bfcd-573280acf509" providerId="ADAL" clId="{705A0100-4ACC-44FB-BC66-1C3BE59F7556}" dt="2025-05-09T10:57:13.611" v="4" actId="1076"/>
        <pc:sldMkLst>
          <pc:docMk/>
          <pc:sldMk cId="1485266208" sldId="263"/>
        </pc:sldMkLst>
        <pc:picChg chg="del">
          <ac:chgData name="JUSTO FERNANDEZ OLVERA" userId="ac8edeaa-f636-4d82-bfcd-573280acf509" providerId="ADAL" clId="{705A0100-4ACC-44FB-BC66-1C3BE59F7556}" dt="2025-05-09T10:57:07.097" v="0" actId="478"/>
          <ac:picMkLst>
            <pc:docMk/>
            <pc:sldMk cId="1485266208" sldId="263"/>
            <ac:picMk id="3" creationId="{16335670-0C6D-47E6-AFED-8CE4F092BD92}"/>
          </ac:picMkLst>
        </pc:picChg>
        <pc:picChg chg="add mod">
          <ac:chgData name="JUSTO FERNANDEZ OLVERA" userId="ac8edeaa-f636-4d82-bfcd-573280acf509" providerId="ADAL" clId="{705A0100-4ACC-44FB-BC66-1C3BE59F7556}" dt="2025-05-09T10:57:13.611" v="4" actId="1076"/>
          <ac:picMkLst>
            <pc:docMk/>
            <pc:sldMk cId="1485266208" sldId="263"/>
            <ac:picMk id="5" creationId="{AED70F0C-E74E-4A44-9609-2176D7621676}"/>
          </ac:picMkLst>
        </pc:picChg>
      </pc:sldChg>
    </pc:docChg>
  </pc:docChgLst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  <pc:docChgLst>
    <pc:chgData name="JUSTO FERNANDEZ OLVERA" userId="ac8edeaa-f636-4d82-bfcd-573280acf509" providerId="ADAL" clId="{5EC8EDA9-8FDA-4E99-8A76-D23355ADE1FB}"/>
    <pc:docChg chg="undo modSld">
      <pc:chgData name="JUSTO FERNANDEZ OLVERA" userId="ac8edeaa-f636-4d82-bfcd-573280acf509" providerId="ADAL" clId="{5EC8EDA9-8FDA-4E99-8A76-D23355ADE1FB}" dt="2025-05-08T12:19:45.236" v="13" actId="1076"/>
      <pc:docMkLst>
        <pc:docMk/>
      </pc:docMkLst>
      <pc:sldChg chg="modSp">
        <pc:chgData name="JUSTO FERNANDEZ OLVERA" userId="ac8edeaa-f636-4d82-bfcd-573280acf509" providerId="ADAL" clId="{5EC8EDA9-8FDA-4E99-8A76-D23355ADE1FB}" dt="2025-05-08T12:19:45.236" v="13" actId="1076"/>
        <pc:sldMkLst>
          <pc:docMk/>
          <pc:sldMk cId="2319818704" sldId="261"/>
        </pc:sldMkLst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5EC8EDA9-8FDA-4E99-8A76-D23355ADE1FB}" dt="2025-05-08T12:19:45.007" v="12" actId="1076"/>
          <ac:spMkLst>
            <pc:docMk/>
            <pc:sldMk cId="2319818704" sldId="261"/>
            <ac:spMk id="63" creationId="{8228AED8-604E-44AE-8411-58075236DB3F}"/>
          </ac:spMkLst>
        </pc:spChg>
      </pc:sldChg>
      <pc:sldChg chg="modSp">
        <pc:chgData name="JUSTO FERNANDEZ OLVERA" userId="ac8edeaa-f636-4d82-bfcd-573280acf509" providerId="ADAL" clId="{5EC8EDA9-8FDA-4E99-8A76-D23355ADE1FB}" dt="2025-05-08T12:19:08.847" v="9" actId="20577"/>
        <pc:sldMkLst>
          <pc:docMk/>
          <pc:sldMk cId="1890343685" sldId="264"/>
        </pc:sldMkLst>
        <pc:spChg chg="mod">
          <ac:chgData name="JUSTO FERNANDEZ OLVERA" userId="ac8edeaa-f636-4d82-bfcd-573280acf509" providerId="ADAL" clId="{5EC8EDA9-8FDA-4E99-8A76-D23355ADE1FB}" dt="2025-05-08T12:19:08.847" v="9" actId="20577"/>
          <ac:spMkLst>
            <pc:docMk/>
            <pc:sldMk cId="1890343685" sldId="264"/>
            <ac:spMk id="3" creationId="{850C0538-A6D4-49E2-AD41-B306894A99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</a:t>
            </a:r>
            <a:r>
              <a:rPr lang="es-ES" sz="4400" dirty="0" err="1"/>
              <a:t>Viel</a:t>
            </a:r>
            <a:r>
              <a:rPr lang="es-ES" sz="4400"/>
              <a:t> Córdova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D70F0C-E74E-4A44-9609-2176D7621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5" y="1695634"/>
            <a:ext cx="10146040" cy="47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Con un poco más de tiempo podríamos haber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309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JUSTO FERNANDEZ OLVERA</cp:lastModifiedBy>
  <cp:revision>24</cp:revision>
  <dcterms:created xsi:type="dcterms:W3CDTF">2025-05-06T07:46:21Z</dcterms:created>
  <dcterms:modified xsi:type="dcterms:W3CDTF">2025-05-09T10:57:19Z</dcterms:modified>
</cp:coreProperties>
</file>